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Montserrat" panose="00000500000000000000" pitchFamily="2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8484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7578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BhaRaNi Hand </a:t>
            </a:r>
            <a:r>
              <a:rPr lang="en-US" sz="4450" b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Gesture Gamingaaaaaaaaaaaaaaaaaaaaaaaaaaaaaaaaaaaaaaaaaaaaaaaaaaaaaaaaaaaaaaaaaaaaaaaaaaa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22612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•2310030079- A. Nikhil Sai Ram Reddy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81655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•2300031263- Ayush Kumar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40698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Under the supervision of </a:t>
            </a:r>
          </a:p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Dr. Sumit Hazra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649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58309" y="1937742"/>
            <a:ext cx="766464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BhaRaNi Hand Gesture Gaming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58309" y="297537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create a gesture-controlled gaming platform using hand gestures and deep learning.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56580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15623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•Real time gesture recognition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74666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•Gesture-based game control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33709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•Authentication with 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JSON Web Token (JWT)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92752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•Performance analytics visualization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65179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gaming accessibility and user experience with touchless controls.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87535"/>
            <a:ext cx="998541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 the Hood: Our Technology Stacks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3351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 + Vite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92394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Spring Boot (Java REST API’s)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51437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Authentication: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JSON Web Token (JWT) (Secure Token-based Login)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10480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 (User &amp;Analytics Data)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69523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Learning: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 with TensorFlow/Keras (Gesture classification)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83214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Games &amp; Experiences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86976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•Rock-paper-scissor.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•Piano Playing.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050631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•Hand gesture drawing.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595789"/>
            <a:ext cx="1196185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How It Works: The Gesture Recognition Pipeline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1741765"/>
            <a:ext cx="4371261" cy="8665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74884" y="28248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Webcam Capture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74884" y="3311009"/>
            <a:ext cx="393811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gesture input.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570" y="1741765"/>
            <a:ext cx="4371261" cy="8665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46144" y="28248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Python Model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46144" y="3311009"/>
            <a:ext cx="393811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Classifies the gestures.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0830" y="1741765"/>
            <a:ext cx="4371261" cy="86653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7405" y="28248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Spring Boot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7405" y="3311009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API requests and stores data in MongoDB.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4221004"/>
            <a:ext cx="4371261" cy="86653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4884" y="530411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React + Vite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74884" y="5790247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game interface and analytics dashboard.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9570" y="4221004"/>
            <a:ext cx="4371261" cy="86653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346144" y="530411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346144" y="5790247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Charts display accuracy, game scores, and performance logs.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758309" y="694396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real-time feedback loop ensures high accuracy and responsive control, transforming your hands into the ultimate gaming interface.</a:t>
            </a:r>
            <a:endParaRPr lang="en-US" sz="1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6421C69-0050-5E8C-956C-2E16565B0B55}"/>
              </a:ext>
            </a:extLst>
          </p:cNvPr>
          <p:cNvSpPr/>
          <p:nvPr/>
        </p:nvSpPr>
        <p:spPr>
          <a:xfrm>
            <a:off x="1828800" y="1741765"/>
            <a:ext cx="2229492" cy="866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9F849F0-52E9-7402-AA3A-CFC4C59E10D7}"/>
              </a:ext>
            </a:extLst>
          </p:cNvPr>
          <p:cNvSpPr/>
          <p:nvPr/>
        </p:nvSpPr>
        <p:spPr>
          <a:xfrm>
            <a:off x="6200453" y="4196000"/>
            <a:ext cx="2229492" cy="866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06E638-0EBF-B342-035D-3C62C32D1FF3}"/>
              </a:ext>
            </a:extLst>
          </p:cNvPr>
          <p:cNvSpPr/>
          <p:nvPr/>
        </p:nvSpPr>
        <p:spPr>
          <a:xfrm>
            <a:off x="1828800" y="4204811"/>
            <a:ext cx="2229492" cy="866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8F6D541-55A1-9D05-3AFC-E3B847D42611}"/>
              </a:ext>
            </a:extLst>
          </p:cNvPr>
          <p:cNvSpPr/>
          <p:nvPr/>
        </p:nvSpPr>
        <p:spPr>
          <a:xfrm>
            <a:off x="10419708" y="1767304"/>
            <a:ext cx="2229492" cy="866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66FCB99-0A75-B097-F40D-F8681E1047F2}"/>
              </a:ext>
            </a:extLst>
          </p:cNvPr>
          <p:cNvSpPr/>
          <p:nvPr/>
        </p:nvSpPr>
        <p:spPr>
          <a:xfrm>
            <a:off x="6200453" y="1741765"/>
            <a:ext cx="2229492" cy="8665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4C449B0-3F7D-6E3B-30C3-227CFED094BC}"/>
              </a:ext>
            </a:extLst>
          </p:cNvPr>
          <p:cNvCxnSpPr>
            <a:stCxn id="19" idx="6"/>
          </p:cNvCxnSpPr>
          <p:nvPr/>
        </p:nvCxnSpPr>
        <p:spPr>
          <a:xfrm flipV="1">
            <a:off x="4058292" y="2175033"/>
            <a:ext cx="21421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77E1427-9CA0-99E6-F401-7A99784907CF}"/>
              </a:ext>
            </a:extLst>
          </p:cNvPr>
          <p:cNvCxnSpPr/>
          <p:nvPr/>
        </p:nvCxnSpPr>
        <p:spPr>
          <a:xfrm flipV="1">
            <a:off x="8277547" y="2175032"/>
            <a:ext cx="21421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CDE18A1-171D-D874-E167-476F958F1B99}"/>
              </a:ext>
            </a:extLst>
          </p:cNvPr>
          <p:cNvCxnSpPr/>
          <p:nvPr/>
        </p:nvCxnSpPr>
        <p:spPr>
          <a:xfrm flipV="1">
            <a:off x="4057702" y="4627211"/>
            <a:ext cx="21421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5254AAC-919B-A180-CF0E-0F05CA1717FD}"/>
              </a:ext>
            </a:extLst>
          </p:cNvPr>
          <p:cNvSpPr txBox="1"/>
          <p:nvPr/>
        </p:nvSpPr>
        <p:spPr>
          <a:xfrm>
            <a:off x="2640458" y="1931542"/>
            <a:ext cx="498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1</a:t>
            </a:r>
            <a:endParaRPr lang="en-IN" sz="25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3AD485-91A1-F7C6-CB1A-E6028242D398}"/>
              </a:ext>
            </a:extLst>
          </p:cNvPr>
          <p:cNvSpPr txBox="1"/>
          <p:nvPr/>
        </p:nvSpPr>
        <p:spPr>
          <a:xfrm>
            <a:off x="11284975" y="1936507"/>
            <a:ext cx="498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3</a:t>
            </a:r>
            <a:endParaRPr lang="en-IN" sz="25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F15BEC-5AB8-F467-7C54-D9393F64A11F}"/>
              </a:ext>
            </a:extLst>
          </p:cNvPr>
          <p:cNvSpPr txBox="1"/>
          <p:nvPr/>
        </p:nvSpPr>
        <p:spPr>
          <a:xfrm>
            <a:off x="7057345" y="4350313"/>
            <a:ext cx="498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5</a:t>
            </a:r>
            <a:endParaRPr lang="en-IN" sz="25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6AAE0A-7130-8169-4170-4192CCE38794}"/>
              </a:ext>
            </a:extLst>
          </p:cNvPr>
          <p:cNvSpPr txBox="1"/>
          <p:nvPr/>
        </p:nvSpPr>
        <p:spPr>
          <a:xfrm>
            <a:off x="2695779" y="4380279"/>
            <a:ext cx="498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4</a:t>
            </a:r>
            <a:endParaRPr lang="en-IN" sz="25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26FDAE6-90E8-36B4-E315-D92918427EF8}"/>
              </a:ext>
            </a:extLst>
          </p:cNvPr>
          <p:cNvSpPr txBox="1"/>
          <p:nvPr/>
        </p:nvSpPr>
        <p:spPr>
          <a:xfrm>
            <a:off x="7057346" y="1911688"/>
            <a:ext cx="498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2</a:t>
            </a:r>
            <a:endParaRPr lang="en-IN" sz="2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780" y="413028"/>
            <a:ext cx="8165187" cy="494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Scope: Evolving the Gaming Experience</a:t>
            </a:r>
            <a:endParaRPr lang="en-US" sz="3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" y="1267539"/>
            <a:ext cx="6606183" cy="660618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06057" y="1267539"/>
            <a:ext cx="6606183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Precision Control: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Integrating neural input wristbands for finer, lighter, and more accurate gesture recognition.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7506057" y="2238377"/>
            <a:ext cx="6606183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Wearable Integration: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Expanding into AR glasses and other wearable devices for truly seamless, omnipresent interaction.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498434" y="3304501"/>
            <a:ext cx="6606183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Smarter AI: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Developing enhanced AI models that adapt to individual player gestures, reducing fatigue and improving naturalness.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498435" y="4475201"/>
            <a:ext cx="6606183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Genre Expansion: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Broadening support for more game genres and enabling complex multiplayer gesture interactions.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498436" y="5758665"/>
            <a:ext cx="6606183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 Focus: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Continuous improvements to make gesture gaming a truly inclusive platform for users of all abilities.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2554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671524"/>
            <a:ext cx="6448544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2888099"/>
            <a:ext cx="31995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Cutting-Edge Technology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74884" y="3374231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BhaRaNi leverages advanced gesture recognition and AI for deeply immersive gaming.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3428" y="2671524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640003" y="28880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Natural Control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40003" y="3374231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Combines vision sensors and AI for intuitive, contactless interaction.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4500801"/>
            <a:ext cx="6448544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74884" y="47173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Market Innovation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74884" y="5203508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Positioned to lead in VR/AR and revolutionize mainstream gaming.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3428" y="4500801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640003" y="47173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Vision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40003" y="5203508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Committed to enhancing precision, comfort, and accessibility in gaming.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8309" y="63572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BhaRaNi is not just playing games; it's changing how we play.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413</Words>
  <Application>Microsoft Office PowerPoint</Application>
  <PresentationFormat>Custom</PresentationFormat>
  <Paragraphs>64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 Nikhil Sai Ram Reddy</cp:lastModifiedBy>
  <cp:revision>2</cp:revision>
  <dcterms:created xsi:type="dcterms:W3CDTF">2025-07-30T05:46:18Z</dcterms:created>
  <dcterms:modified xsi:type="dcterms:W3CDTF">2025-07-30T06:23:30Z</dcterms:modified>
</cp:coreProperties>
</file>